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65" r:id="rId4"/>
    <p:sldId id="264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7" r:id="rId14"/>
    <p:sldId id="276" r:id="rId15"/>
    <p:sldId id="275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58" r:id="rId25"/>
    <p:sldId id="2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93BB-7FC6-4787-88DE-F4103C56BAB6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293D6-66C4-484B-B949-ACAD8403D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8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0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7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4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3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9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6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1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0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30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094D-D8EF-4F9B-8FBE-082FE5E649E3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CEEEF-2CEA-45E4-86E5-6E2997DD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.org/dyn/closer.cgi?path=/kafka/2.2.0/kafka_2.12-2.2.0.tgz" TargetMode="External"/><Relationship Id="rId2" Type="http://schemas.openxmlformats.org/officeDocument/2006/relationships/hyperlink" Target="https://kafka.apache.org/quickstart#quickstart_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fka.apache.org/quickstart#quickstart_startserv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quickstart#quickstart_send" TargetMode="External"/><Relationship Id="rId2" Type="http://schemas.openxmlformats.org/officeDocument/2006/relationships/hyperlink" Target="https://kafka.apache.org/quickstart#quickstart_createtopi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fka.apache.org/quickstart#quickstart_consum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0039"/>
            <a:ext cx="9144000" cy="1205675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Apache Kafka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Image result for apache kafk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496" y="1785556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4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4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8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6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291205"/>
            <a:ext cx="657758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of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essaging System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3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8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Kafka vs </a:t>
            </a:r>
            <a:r>
              <a:rPr lang="en-US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53243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Availability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 solutions are highly available, but Kafka took that a step further, by using Zookeeper to manage the state of the cluster, and this leader is also highly available and can be distributed, think on it like they have a guard over a guard.</a:t>
            </a: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hardware, this can lead to high throughput: several millions of messages in a second, with just a tiny number of nodes.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can process a million messages in a second but requires 30+ nodes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Kafka scales nicely up to 100,000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/sec even on a single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scales nicely about 20,000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/sec on a single server.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6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Kafka vs </a:t>
            </a:r>
            <a:r>
              <a:rPr lang="en-US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820"/>
            <a:ext cx="10515600" cy="550818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Kafka has replicated the broker by design, and if the master broker is down, automatically all the work is passed to another one which has a full replica of the died one, no message lost.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queues aren’t automatically replicable, this need to be configured.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lifetime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Kafka is a log, messages are always there, you can control this by defining a message retention policy.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queue, messages removed once consumed and acknowledgment arrived.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Quickstart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Step 1: Download the code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Kafka downloads"/>
              </a:rPr>
              <a:t>Download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2.2.0 release and un-tar it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149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xzf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kafka_2.12-2.2.0.tg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149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kafka_2.12-2.2.0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Step 2: Start the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server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tart the zookeeper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&gt;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bin/zookeeper-server-start.sh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zookeeper.properties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1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tart the </a:t>
            </a:r>
            <a:r>
              <a:rPr lang="en-US" altLang="en-US" sz="18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kafka</a:t>
            </a:r>
            <a:r>
              <a:rPr lang="en-US" altLang="en-US" sz="1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  <a:p>
            <a:pPr marL="0" indent="0"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bin/kafka-server-start.sh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server.properties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kumimoji="0" lang="en-US" altLang="en-US" sz="7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292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728"/>
            <a:ext cx="10515600" cy="606723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Step 3: Create a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topic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Let's create a topic named "test" with a single partition and only one replica: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8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bin/kafka-topics.sh --create --bootstrap-server localhost:9092 --replication-factor 1 --partitions 1 --topic test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now see that topic if we run the list topic command: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bin/kafka-topics.sh --list --bootstrap-server localhost:9092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Step 4: Send some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messages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producer and then type a few messages into the console to send to the server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bin/kafka-console-producer.sh --broker-list localhost:9092 --topic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149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a message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another message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Step 5: Start a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consumer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bin/kafka-console-consumer.sh --bootstrap-server localhost:9092 --topic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149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--from-beginning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a message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another message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70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04" y="279742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 How Kafka Solves the Problem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Apache Kafka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Apache Kafka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distributed </a:t>
            </a:r>
            <a:r>
              <a:rPr lang="en-US" i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publish-subscribe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messaging system.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Kafka is fast, scalable, durable, fault-tolerant and distributed by design.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94" y="3785446"/>
            <a:ext cx="6724996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297</Words>
  <Application>Microsoft Office PowerPoint</Application>
  <PresentationFormat>Widescreen</PresentationFormat>
  <Paragraphs>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Apache Kafka</vt:lpstr>
      <vt:lpstr>Need of Messaging System</vt:lpstr>
      <vt:lpstr>PowerPoint Presentation</vt:lpstr>
      <vt:lpstr>PowerPoint Presentation</vt:lpstr>
      <vt:lpstr>PowerPoint Presentation</vt:lpstr>
      <vt:lpstr>Let’s See How Kafka Solves the Problem</vt:lpstr>
      <vt:lpstr>PowerPoint Presentation</vt:lpstr>
      <vt:lpstr>What Is Apache Kafka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Kafka vs RabbitMQ</vt:lpstr>
      <vt:lpstr>Kafka vs RabbitMQ</vt:lpstr>
      <vt:lpstr>Quickstart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</dc:title>
  <dc:creator>Patil, Birappa</dc:creator>
  <cp:lastModifiedBy>Patil, Birappa</cp:lastModifiedBy>
  <cp:revision>48</cp:revision>
  <dcterms:created xsi:type="dcterms:W3CDTF">2019-06-12T10:49:19Z</dcterms:created>
  <dcterms:modified xsi:type="dcterms:W3CDTF">2019-06-14T10:26:08Z</dcterms:modified>
</cp:coreProperties>
</file>